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66" r:id="rId4"/>
    <p:sldId id="271" r:id="rId5"/>
    <p:sldId id="259" r:id="rId6"/>
    <p:sldId id="268" r:id="rId7"/>
    <p:sldId id="269" r:id="rId8"/>
    <p:sldId id="270" r:id="rId9"/>
    <p:sldId id="265" r:id="rId10"/>
    <p:sldId id="267" r:id="rId11"/>
    <p:sldId id="272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8F85"/>
    <a:srgbClr val="D76B6B"/>
    <a:srgbClr val="6661B1"/>
    <a:srgbClr val="354B60"/>
    <a:srgbClr val="CD4828"/>
    <a:srgbClr val="579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4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87F67-2E76-554A-A877-7988C6E394E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DC20B-AD74-8F42-B932-59EFA1574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913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930F-92C3-444D-887C-607370EC4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3F6A06-B97A-4B84-A90C-9D8AD2AE5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4F11A-9094-46F0-BAF5-B41B3EAB2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ECC0-613C-4C40-8DD2-4C7B7409D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87EBD-FCC3-4F2C-A79F-FEBD4815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2239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7C720-04A5-474B-BE58-E427BEA2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263F0-CDDD-4CE4-B2A8-CAFBE6833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14A8E-36E6-4E6A-93D1-2784C0B84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6D21E-A214-47FA-9F24-F295383FB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D7C8C-9FD0-453C-84F6-192A54D3A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6473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3D20B5-9735-48B0-9FFE-DBC4E7D8A2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6800FD-814B-48F0-AFBF-0025F4878B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156B8-CBD3-425C-9BF0-5013A4891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CAFCE-8C7D-40B9-8352-44AED5C7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8687F-1898-4D62-B7B9-2B5301D49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2131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F1D73-E17A-43B5-A3C2-05332FE2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2614D-A7FA-40C2-81F8-461536CF3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A4997-43AA-4FFE-B159-53822D50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49685-5DB9-4CE4-A98E-161542786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E2CA1-418C-4C87-981A-AD024EA62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299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DFAF-A9F3-46B6-8E4F-D7D00333A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A3F1E-6AC7-4AD3-86C3-0E4FB32A3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28E6C-8F3C-412D-94C2-B3075F6E7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8F786-4822-43C4-8BAF-AC8BC3A9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9AA9F-6EF4-4D8F-9ACB-5B36F4F5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137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0A5C-915E-4D61-B4A4-50A81DF9D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84A4D-ED56-4551-B8B5-5561F055CA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BFADE-F95D-44C8-8091-72BCE55F3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0134AE-EA39-4A9A-B6BA-F5B04886C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DD77F9-B5E4-4AC5-9E0B-F48D4FD6A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74A4C-DA73-46C2-81A2-9DCD91553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7669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4498-AF89-4DC9-9E50-15AD770FB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85FCE-17F6-4944-9EFF-E0A7BBCF1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1B31F-6E5B-4BCB-B147-52965F603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BF4D5C-1E42-433B-B1DA-CB0D2ED1DF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80654-4D8B-457F-A8F7-FB72108C3C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EEA6A7-873A-4478-931B-70C2F78B9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10B0AF-32F0-43DE-91C1-E0F137DF7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D1DA7E-E479-4EC6-9403-3295BA48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4644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89DE6-5BCA-4BFA-94D7-5018F4F0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4AA461-3932-4CC8-A253-2C2731826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856AD-E22C-4405-AB33-0A4BEA3E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02F10-28E8-4358-8BD8-71893C70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7704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A15A2-0C3C-46FA-88A0-62253C48C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C5FF8C-70FB-4FED-A6B2-D61F2FA9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53C0E-D445-4499-B841-B0BD7CE8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3834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3E75A-CE3F-4753-9EB1-1F27FEDBB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D82FF-926E-45D0-9A6C-1D8340018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3A2C8-378C-490B-8F53-9E651650DD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FFF1E7-23C2-4E1D-B46C-3E8A2D7D2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CB7CC-E48C-4D9D-BB04-256B3061E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E4CE4-0DD3-4AAD-82E7-510894D60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79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87D7-56AC-41C4-993D-BD1AA1D6E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EBBEC7-32B0-4C21-9FF5-617DF3ECA5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33257-F242-4171-91BE-CC4C81B7B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7D3D6-F7E5-4D8D-B2E7-39A64E346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5DC2F-8F12-492F-AE2C-D1F679C66835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493EFD-2128-41B2-A6B7-129C5D88C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0AF036-7384-42C2-B288-65174E48D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670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0C5B0-0218-48E7-BED1-20E9A982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5910D-3CDB-4D27-AA65-D73495349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B6E73-8255-41D8-81AF-CF62B1B016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5DC2F-8F12-492F-AE2C-D1F679C66835}" type="datetimeFigureOut">
              <a:rPr lang="en-CA" smtClean="0"/>
              <a:t>2019-06-23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0BD47-DF1F-442B-AC7F-101E617508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02C32-C80D-4835-B282-AB2F21C1AF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DD6ED-FB0D-43F7-A2DF-64765CC5C05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9261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6A2CCEE-7DF2-8D4E-96B5-81C05B396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880" y="736071"/>
            <a:ext cx="4061372" cy="40613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BA7BAA-6868-C845-BAD9-58BAACB06E8F}"/>
              </a:ext>
            </a:extLst>
          </p:cNvPr>
          <p:cNvSpPr txBox="1"/>
          <p:nvPr/>
        </p:nvSpPr>
        <p:spPr>
          <a:xfrm>
            <a:off x="3675902" y="5452759"/>
            <a:ext cx="470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empowering creative forces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B5F08-EE26-3B41-8472-2F6FB4070863}"/>
              </a:ext>
            </a:extLst>
          </p:cNvPr>
          <p:cNvSpPr txBox="1"/>
          <p:nvPr/>
        </p:nvSpPr>
        <p:spPr>
          <a:xfrm>
            <a:off x="3675902" y="4603998"/>
            <a:ext cx="4709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b="1" spc="300" dirty="0" err="1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FrameAR</a:t>
            </a:r>
            <a:endParaRPr lang="en-CA" sz="5400" b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725905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9F61EE-EB28-794C-B936-A402DD3F8F4E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TOOLS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3173BA8-9BAE-6A4F-83FA-898CC885C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0944" y="4212086"/>
            <a:ext cx="1017838" cy="101783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01BCAED-3E5D-0443-8460-83AE9F1E0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6885" y="1913591"/>
            <a:ext cx="1017838" cy="101783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0E28956-C460-6648-86A8-6F542ED48A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8160" y="2226943"/>
            <a:ext cx="1017838" cy="101783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44EBCFE-DB8B-FA4F-880F-53195F97A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12960" y="1180745"/>
            <a:ext cx="1162189" cy="116218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E92258E-DD21-644D-9E6B-7948D439F5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97945" y="2466609"/>
            <a:ext cx="918681" cy="91868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A86A7795-102D-9D4D-A069-E888E4C7F2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03294" y="3821208"/>
            <a:ext cx="1162189" cy="1162189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659498D-C0F9-ED42-A6DB-239D888CA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89863" y="2226943"/>
            <a:ext cx="1017838" cy="10178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5C4075-31E4-234F-80F0-EB3692BFDAA1}"/>
              </a:ext>
            </a:extLst>
          </p:cNvPr>
          <p:cNvSpPr txBox="1"/>
          <p:nvPr/>
        </p:nvSpPr>
        <p:spPr>
          <a:xfrm>
            <a:off x="4469125" y="5258944"/>
            <a:ext cx="324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i="1" spc="3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mongoDB</a:t>
            </a:r>
            <a:endParaRPr lang="en-CA" sz="2000" b="1" i="1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62A933-6B7B-EA4B-9BE3-43A8EE40D280}"/>
              </a:ext>
            </a:extLst>
          </p:cNvPr>
          <p:cNvSpPr txBox="1"/>
          <p:nvPr/>
        </p:nvSpPr>
        <p:spPr>
          <a:xfrm>
            <a:off x="8473316" y="5031593"/>
            <a:ext cx="324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i="1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swift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8078E5-9B6A-A048-9A4E-1E25D1625022}"/>
              </a:ext>
            </a:extLst>
          </p:cNvPr>
          <p:cNvSpPr txBox="1"/>
          <p:nvPr/>
        </p:nvSpPr>
        <p:spPr>
          <a:xfrm>
            <a:off x="8463650" y="2318590"/>
            <a:ext cx="324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i="1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react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469697-28DC-EA44-8721-98922595D3FE}"/>
              </a:ext>
            </a:extLst>
          </p:cNvPr>
          <p:cNvSpPr txBox="1"/>
          <p:nvPr/>
        </p:nvSpPr>
        <p:spPr>
          <a:xfrm>
            <a:off x="4442247" y="1765430"/>
            <a:ext cx="324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i="1" spc="3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kotlin</a:t>
            </a:r>
            <a:endParaRPr lang="en-CA" sz="2000" b="1" i="1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606F8A-90F3-ED4A-83AE-9F0E0C9C78E8}"/>
              </a:ext>
            </a:extLst>
          </p:cNvPr>
          <p:cNvSpPr txBox="1"/>
          <p:nvPr/>
        </p:nvSpPr>
        <p:spPr>
          <a:xfrm>
            <a:off x="622730" y="3484447"/>
            <a:ext cx="3241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i="1" spc="300" dirty="0" err="1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stdlib</a:t>
            </a:r>
            <a:endParaRPr lang="en-CA" sz="2000" b="1" i="1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FA9FE7B-E724-F84E-975B-BD92D0E72B54}"/>
              </a:ext>
            </a:extLst>
          </p:cNvPr>
          <p:cNvCxnSpPr>
            <a:cxnSpLocks/>
          </p:cNvCxnSpPr>
          <p:nvPr/>
        </p:nvCxnSpPr>
        <p:spPr>
          <a:xfrm>
            <a:off x="3249757" y="2718700"/>
            <a:ext cx="1514901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5F91782-FD19-9241-B13E-8495249EA070}"/>
              </a:ext>
            </a:extLst>
          </p:cNvPr>
          <p:cNvCxnSpPr>
            <a:cxnSpLocks/>
          </p:cNvCxnSpPr>
          <p:nvPr/>
        </p:nvCxnSpPr>
        <p:spPr>
          <a:xfrm flipV="1">
            <a:off x="7317475" y="1701367"/>
            <a:ext cx="2058537" cy="963209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B19AABC-AADA-0543-A388-2E82DDEA9EB1}"/>
              </a:ext>
            </a:extLst>
          </p:cNvPr>
          <p:cNvCxnSpPr>
            <a:cxnSpLocks/>
          </p:cNvCxnSpPr>
          <p:nvPr/>
        </p:nvCxnSpPr>
        <p:spPr>
          <a:xfrm>
            <a:off x="7317475" y="2899530"/>
            <a:ext cx="2185819" cy="147087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A9D5E5-DB7D-8F43-9BBD-15B4F163DBBB}"/>
              </a:ext>
            </a:extLst>
          </p:cNvPr>
          <p:cNvCxnSpPr>
            <a:cxnSpLocks/>
          </p:cNvCxnSpPr>
          <p:nvPr/>
        </p:nvCxnSpPr>
        <p:spPr>
          <a:xfrm>
            <a:off x="6098037" y="3312826"/>
            <a:ext cx="0" cy="74750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47">
            <a:extLst>
              <a:ext uri="{FF2B5EF4-FFF2-40B4-BE49-F238E27FC236}">
                <a16:creationId xmlns:a16="http://schemas.microsoft.com/office/drawing/2014/main" id="{C714D8C3-40E0-8B47-AFFF-04CAAB8AEC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52520" y="4169667"/>
            <a:ext cx="463736" cy="46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71211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NEXT STEPS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EBA855-9F3D-0C4A-901F-508B2D16102F}"/>
              </a:ext>
            </a:extLst>
          </p:cNvPr>
          <p:cNvSpPr txBox="1"/>
          <p:nvPr/>
        </p:nvSpPr>
        <p:spPr>
          <a:xfrm>
            <a:off x="262357" y="3468138"/>
            <a:ext cx="11667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E78F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animated/interactive models</a:t>
            </a:r>
            <a:endParaRPr lang="en-CA" sz="900" b="1" i="1" spc="300" dirty="0">
              <a:solidFill>
                <a:srgbClr val="E78F8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3FD08-2DAA-AE40-B603-B90514551C0E}"/>
              </a:ext>
            </a:extLst>
          </p:cNvPr>
          <p:cNvSpPr txBox="1"/>
          <p:nvPr/>
        </p:nvSpPr>
        <p:spPr>
          <a:xfrm>
            <a:off x="262356" y="4166656"/>
            <a:ext cx="11667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 collaboration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26393-A623-7746-8A24-FED889623F5E}"/>
              </a:ext>
            </a:extLst>
          </p:cNvPr>
          <p:cNvSpPr txBox="1"/>
          <p:nvPr/>
        </p:nvSpPr>
        <p:spPr>
          <a:xfrm>
            <a:off x="262355" y="4853846"/>
            <a:ext cx="11667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E78F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much, much more…</a:t>
            </a:r>
            <a:endParaRPr lang="en-CA" sz="900" b="1" i="1" spc="300" dirty="0">
              <a:solidFill>
                <a:srgbClr val="E78F8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676B0B-2852-3448-BCC9-638061181C12}"/>
              </a:ext>
            </a:extLst>
          </p:cNvPr>
          <p:cNvSpPr txBox="1"/>
          <p:nvPr/>
        </p:nvSpPr>
        <p:spPr>
          <a:xfrm>
            <a:off x="262361" y="1388871"/>
            <a:ext cx="11667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 frame projects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DBED50-01AF-8540-8982-0517F7BF1C27}"/>
              </a:ext>
            </a:extLst>
          </p:cNvPr>
          <p:cNvSpPr txBox="1"/>
          <p:nvPr/>
        </p:nvSpPr>
        <p:spPr>
          <a:xfrm>
            <a:off x="262360" y="2087389"/>
            <a:ext cx="11667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E78F8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issue reporting</a:t>
            </a:r>
            <a:endParaRPr lang="en-CA" sz="900" b="1" i="1" spc="300" dirty="0">
              <a:solidFill>
                <a:srgbClr val="E78F8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DE4660-5F3C-2242-B6AA-0520DA46F935}"/>
              </a:ext>
            </a:extLst>
          </p:cNvPr>
          <p:cNvSpPr txBox="1"/>
          <p:nvPr/>
        </p:nvSpPr>
        <p:spPr>
          <a:xfrm>
            <a:off x="262359" y="2774579"/>
            <a:ext cx="11667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control insights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244361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A48A2B-95A0-41C4-8D2C-E754C43AFBD4}"/>
              </a:ext>
            </a:extLst>
          </p:cNvPr>
          <p:cNvSpPr txBox="1"/>
          <p:nvPr/>
        </p:nvSpPr>
        <p:spPr>
          <a:xfrm>
            <a:off x="262359" y="2828835"/>
            <a:ext cx="11667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</a:t>
            </a:r>
            <a:endParaRPr lang="en-CA" sz="16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FB2C0AC-ADC5-0943-8BE9-6FB36FB4C0BF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6D7578-48E5-D043-9828-741C14507AA7}"/>
              </a:ext>
            </a:extLst>
          </p:cNvPr>
          <p:cNvSpPr/>
          <p:nvPr/>
        </p:nvSpPr>
        <p:spPr>
          <a:xfrm>
            <a:off x="1356885" y="780634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107630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VISION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F14C5-5525-A640-9425-36B64D714CE4}"/>
              </a:ext>
            </a:extLst>
          </p:cNvPr>
          <p:cNvSpPr txBox="1"/>
          <p:nvPr/>
        </p:nvSpPr>
        <p:spPr>
          <a:xfrm>
            <a:off x="1356885" y="1859339"/>
            <a:ext cx="94782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making it easier to </a:t>
            </a:r>
            <a:r>
              <a:rPr lang="en-CA" sz="6600" b="1" i="1" u="sng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</a:t>
            </a:r>
            <a:r>
              <a:rPr lang="en-CA" sz="66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n-CA" sz="6600" b="1" i="1" u="sng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collaborate</a:t>
            </a:r>
            <a:r>
              <a:rPr lang="en-CA" sz="66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with the latest in tech</a:t>
            </a:r>
          </a:p>
        </p:txBody>
      </p:sp>
    </p:spTree>
    <p:extLst>
      <p:ext uri="{BB962C8B-B14F-4D97-AF65-F5344CB8AC3E}">
        <p14:creationId xmlns:p14="http://schemas.microsoft.com/office/powerpoint/2010/main" val="3393250541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A48A2B-95A0-41C4-8D2C-E754C43AFBD4}"/>
              </a:ext>
            </a:extLst>
          </p:cNvPr>
          <p:cNvSpPr txBox="1"/>
          <p:nvPr/>
        </p:nvSpPr>
        <p:spPr>
          <a:xfrm>
            <a:off x="262358" y="1504470"/>
            <a:ext cx="116672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b="1" i="1" spc="300" dirty="0" err="1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stdlib</a:t>
            </a:r>
            <a:r>
              <a:rPr lang="en-CA" sz="6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slack</a:t>
            </a:r>
            <a:endParaRPr lang="en-CA" sz="12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TOOLS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EBA855-9F3D-0C4A-901F-508B2D16102F}"/>
              </a:ext>
            </a:extLst>
          </p:cNvPr>
          <p:cNvSpPr txBox="1"/>
          <p:nvPr/>
        </p:nvSpPr>
        <p:spPr>
          <a:xfrm>
            <a:off x="262357" y="2674815"/>
            <a:ext cx="11667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rapid-development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3FD08-2DAA-AE40-B603-B90514551C0E}"/>
              </a:ext>
            </a:extLst>
          </p:cNvPr>
          <p:cNvSpPr txBox="1"/>
          <p:nvPr/>
        </p:nvSpPr>
        <p:spPr>
          <a:xfrm>
            <a:off x="262356" y="3373333"/>
            <a:ext cx="11667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painless integration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26393-A623-7746-8A24-FED889623F5E}"/>
              </a:ext>
            </a:extLst>
          </p:cNvPr>
          <p:cNvSpPr txBox="1"/>
          <p:nvPr/>
        </p:nvSpPr>
        <p:spPr>
          <a:xfrm>
            <a:off x="262355" y="4060523"/>
            <a:ext cx="11667281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non-technical use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8A763-3E0F-A24B-966C-EC6531884813}"/>
              </a:ext>
            </a:extLst>
          </p:cNvPr>
          <p:cNvSpPr txBox="1"/>
          <p:nvPr/>
        </p:nvSpPr>
        <p:spPr>
          <a:xfrm>
            <a:off x="262354" y="4707667"/>
            <a:ext cx="11667281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u="sng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built for cross-functional teams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3280FC-88E9-834A-9DA4-8493ADF8C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635" y="1413518"/>
            <a:ext cx="1189620" cy="1189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0610C0-3E7A-F345-863D-1DF0BE1A0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863" y="1482796"/>
            <a:ext cx="1189621" cy="118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27434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131179" y="701540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INTERESTING NUMBERS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030A6-4C4C-DE45-ABEC-3F7EB832C973}"/>
              </a:ext>
            </a:extLst>
          </p:cNvPr>
          <p:cNvSpPr txBox="1"/>
          <p:nvPr/>
        </p:nvSpPr>
        <p:spPr>
          <a:xfrm>
            <a:off x="3580339" y="1180745"/>
            <a:ext cx="47093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40 million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5069C1-A6AD-9943-B4E0-5B9FE396E2AA}"/>
              </a:ext>
            </a:extLst>
          </p:cNvPr>
          <p:cNvSpPr txBox="1"/>
          <p:nvPr/>
        </p:nvSpPr>
        <p:spPr>
          <a:xfrm>
            <a:off x="3580339" y="2728341"/>
            <a:ext cx="47093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$56 billion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A4FBA4-6F03-6C4F-B177-45CB7B29DA65}"/>
              </a:ext>
            </a:extLst>
          </p:cNvPr>
          <p:cNvSpPr txBox="1"/>
          <p:nvPr/>
        </p:nvSpPr>
        <p:spPr>
          <a:xfrm>
            <a:off x="3580339" y="4329884"/>
            <a:ext cx="47093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6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 million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D9AB49-8FB8-4946-B1E3-87939F825CC9}"/>
              </a:ext>
            </a:extLst>
          </p:cNvPr>
          <p:cNvSpPr txBox="1"/>
          <p:nvPr/>
        </p:nvSpPr>
        <p:spPr>
          <a:xfrm>
            <a:off x="1765994" y="3699036"/>
            <a:ext cx="8338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i="1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 INDUSTRY NETWORTH BY 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6A5160-702E-1C45-B3B4-21C4B5E4DA6B}"/>
              </a:ext>
            </a:extLst>
          </p:cNvPr>
          <p:cNvSpPr txBox="1"/>
          <p:nvPr/>
        </p:nvSpPr>
        <p:spPr>
          <a:xfrm>
            <a:off x="1765994" y="5230197"/>
            <a:ext cx="8338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i="1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DAILY SLACK USERS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862E60-4530-AD4F-A86E-742A934B3BAD}"/>
              </a:ext>
            </a:extLst>
          </p:cNvPr>
          <p:cNvSpPr txBox="1"/>
          <p:nvPr/>
        </p:nvSpPr>
        <p:spPr>
          <a:xfrm>
            <a:off x="1765994" y="2081058"/>
            <a:ext cx="8338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i="1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SKETCHUP, MAYA AND 3D SOFTWARE USERS</a:t>
            </a:r>
          </a:p>
        </p:txBody>
      </p:sp>
    </p:spTree>
    <p:extLst>
      <p:ext uri="{BB962C8B-B14F-4D97-AF65-F5344CB8AC3E}">
        <p14:creationId xmlns:p14="http://schemas.microsoft.com/office/powerpoint/2010/main" val="863216361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A48A2B-95A0-41C4-8D2C-E754C43AFBD4}"/>
              </a:ext>
            </a:extLst>
          </p:cNvPr>
          <p:cNvSpPr txBox="1"/>
          <p:nvPr/>
        </p:nvSpPr>
        <p:spPr>
          <a:xfrm>
            <a:off x="974472" y="3180880"/>
            <a:ext cx="32850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</a:t>
            </a:r>
          </a:p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FRAME-AR?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1D2F1C-24FF-9C41-8A9F-D7A2B9A58D6D}"/>
              </a:ext>
            </a:extLst>
          </p:cNvPr>
          <p:cNvSpPr/>
          <p:nvPr/>
        </p:nvSpPr>
        <p:spPr>
          <a:xfrm>
            <a:off x="1822198" y="1537896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549618-D100-8647-BBDE-FCF4CC358C7C}"/>
              </a:ext>
            </a:extLst>
          </p:cNvPr>
          <p:cNvSpPr/>
          <p:nvPr/>
        </p:nvSpPr>
        <p:spPr>
          <a:xfrm>
            <a:off x="5170309" y="2590209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53C112-3BF2-D340-8B35-63B7A3AAF221}"/>
              </a:ext>
            </a:extLst>
          </p:cNvPr>
          <p:cNvSpPr/>
          <p:nvPr/>
        </p:nvSpPr>
        <p:spPr>
          <a:xfrm>
            <a:off x="8605644" y="1591231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9F68937-509F-FD4C-BE65-8EB5CC5E7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9535" y="1749507"/>
            <a:ext cx="1199226" cy="119922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9494704-3274-084F-92D4-F1587970E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8278" y="1812870"/>
            <a:ext cx="1184380" cy="118438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F949153-CB55-3A4D-89E5-71084BAAF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3999" y="2773506"/>
            <a:ext cx="1188895" cy="11888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642C2EA-42F0-4640-BACB-BA4E45B08303}"/>
              </a:ext>
            </a:extLst>
          </p:cNvPr>
          <p:cNvSpPr txBox="1"/>
          <p:nvPr/>
        </p:nvSpPr>
        <p:spPr>
          <a:xfrm>
            <a:off x="4315896" y="4187689"/>
            <a:ext cx="32850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</a:t>
            </a:r>
          </a:p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3A38D50-8592-894F-A8EE-2EAC4B865594}"/>
              </a:ext>
            </a:extLst>
          </p:cNvPr>
          <p:cNvCxnSpPr>
            <a:cxnSpLocks/>
          </p:cNvCxnSpPr>
          <p:nvPr/>
        </p:nvCxnSpPr>
        <p:spPr>
          <a:xfrm flipV="1">
            <a:off x="6989552" y="2822711"/>
            <a:ext cx="1463201" cy="612307"/>
          </a:xfrm>
          <a:prstGeom prst="straightConnector1">
            <a:avLst/>
          </a:prstGeom>
          <a:ln w="76200">
            <a:solidFill>
              <a:srgbClr val="D76B6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0F74BB8-6B0E-6244-8A8E-6726A624988C}"/>
              </a:ext>
            </a:extLst>
          </p:cNvPr>
          <p:cNvSpPr txBox="1"/>
          <p:nvPr/>
        </p:nvSpPr>
        <p:spPr>
          <a:xfrm>
            <a:off x="7794685" y="3180880"/>
            <a:ext cx="32850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Slack</a:t>
            </a:r>
          </a:p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ECA539-F735-6F46-B49A-32863C81B21B}"/>
              </a:ext>
            </a:extLst>
          </p:cNvPr>
          <p:cNvCxnSpPr>
            <a:cxnSpLocks/>
          </p:cNvCxnSpPr>
          <p:nvPr/>
        </p:nvCxnSpPr>
        <p:spPr>
          <a:xfrm>
            <a:off x="3567834" y="2729539"/>
            <a:ext cx="1236133" cy="655494"/>
          </a:xfrm>
          <a:prstGeom prst="straightConnector1">
            <a:avLst/>
          </a:prstGeom>
          <a:ln w="76200">
            <a:solidFill>
              <a:srgbClr val="D76B6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666214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A48A2B-95A0-41C4-8D2C-E754C43AFBD4}"/>
              </a:ext>
            </a:extLst>
          </p:cNvPr>
          <p:cNvSpPr txBox="1"/>
          <p:nvPr/>
        </p:nvSpPr>
        <p:spPr>
          <a:xfrm>
            <a:off x="3699622" y="3215939"/>
            <a:ext cx="4788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FRAME-AR?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1D2F1C-24FF-9C41-8A9F-D7A2B9A58D6D}"/>
              </a:ext>
            </a:extLst>
          </p:cNvPr>
          <p:cNvSpPr/>
          <p:nvPr/>
        </p:nvSpPr>
        <p:spPr>
          <a:xfrm>
            <a:off x="5299050" y="1626290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9F68937-509F-FD4C-BE65-8EB5CC5E7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6387" y="1837901"/>
            <a:ext cx="1199226" cy="11992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0F74BB8-6B0E-6244-8A8E-6726A624988C}"/>
              </a:ext>
            </a:extLst>
          </p:cNvPr>
          <p:cNvSpPr txBox="1"/>
          <p:nvPr/>
        </p:nvSpPr>
        <p:spPr>
          <a:xfrm>
            <a:off x="1207695" y="4042001"/>
            <a:ext cx="9776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 commit - frame branches - frame diff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6D30F9-66E1-DD41-838F-6EB5935EA44D}"/>
              </a:ext>
            </a:extLst>
          </p:cNvPr>
          <p:cNvSpPr txBox="1"/>
          <p:nvPr/>
        </p:nvSpPr>
        <p:spPr>
          <a:xfrm>
            <a:off x="1205566" y="4590226"/>
            <a:ext cx="9776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 tree – user commenting</a:t>
            </a:r>
          </a:p>
        </p:txBody>
      </p:sp>
    </p:spTree>
    <p:extLst>
      <p:ext uri="{BB962C8B-B14F-4D97-AF65-F5344CB8AC3E}">
        <p14:creationId xmlns:p14="http://schemas.microsoft.com/office/powerpoint/2010/main" val="2605892961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A48A2B-95A0-41C4-8D2C-E754C43AFBD4}"/>
              </a:ext>
            </a:extLst>
          </p:cNvPr>
          <p:cNvSpPr txBox="1"/>
          <p:nvPr/>
        </p:nvSpPr>
        <p:spPr>
          <a:xfrm>
            <a:off x="3699622" y="3234423"/>
            <a:ext cx="4788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 visualization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FRAME-AR?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1D2F1C-24FF-9C41-8A9F-D7A2B9A58D6D}"/>
              </a:ext>
            </a:extLst>
          </p:cNvPr>
          <p:cNvSpPr/>
          <p:nvPr/>
        </p:nvSpPr>
        <p:spPr>
          <a:xfrm>
            <a:off x="5299050" y="1644774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F74BB8-6B0E-6244-8A8E-6726A624988C}"/>
              </a:ext>
            </a:extLst>
          </p:cNvPr>
          <p:cNvSpPr txBox="1"/>
          <p:nvPr/>
        </p:nvSpPr>
        <p:spPr>
          <a:xfrm>
            <a:off x="1207695" y="4060485"/>
            <a:ext cx="9776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iOS AR app – view projects – compare versions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36F16-DEB1-E148-99A0-30BB24A45A70}"/>
              </a:ext>
            </a:extLst>
          </p:cNvPr>
          <p:cNvSpPr txBox="1"/>
          <p:nvPr/>
        </p:nvSpPr>
        <p:spPr>
          <a:xfrm>
            <a:off x="1207690" y="4531684"/>
            <a:ext cx="9776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make annotations – all file support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36314BF-530A-CB40-A87D-D8889A639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9426" y="1856886"/>
            <a:ext cx="1188895" cy="11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66133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A48A2B-95A0-41C4-8D2C-E754C43AFBD4}"/>
              </a:ext>
            </a:extLst>
          </p:cNvPr>
          <p:cNvSpPr txBox="1"/>
          <p:nvPr/>
        </p:nvSpPr>
        <p:spPr>
          <a:xfrm>
            <a:off x="3701748" y="3252991"/>
            <a:ext cx="4788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Slack integration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FRAME-AR?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1D2F1C-24FF-9C41-8A9F-D7A2B9A58D6D}"/>
              </a:ext>
            </a:extLst>
          </p:cNvPr>
          <p:cNvSpPr/>
          <p:nvPr/>
        </p:nvSpPr>
        <p:spPr>
          <a:xfrm>
            <a:off x="5301176" y="1663342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F74BB8-6B0E-6244-8A8E-6726A624988C}"/>
              </a:ext>
            </a:extLst>
          </p:cNvPr>
          <p:cNvSpPr txBox="1"/>
          <p:nvPr/>
        </p:nvSpPr>
        <p:spPr>
          <a:xfrm>
            <a:off x="1209821" y="4079053"/>
            <a:ext cx="97766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Slack bot – reports commits – team flow </a:t>
            </a:r>
          </a:p>
          <a:p>
            <a:pPr algn="ctr"/>
            <a:r>
              <a:rPr lang="en-CA" sz="32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direct app launch on commit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4A71FD0-00EC-6A4F-B63D-CD1F5193D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3810" y="1833012"/>
            <a:ext cx="1184380" cy="118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77546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A48A2B-95A0-41C4-8D2C-E754C43AFBD4}"/>
              </a:ext>
            </a:extLst>
          </p:cNvPr>
          <p:cNvSpPr txBox="1"/>
          <p:nvPr/>
        </p:nvSpPr>
        <p:spPr>
          <a:xfrm>
            <a:off x="2230652" y="1891709"/>
            <a:ext cx="3709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gaming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C5803-E450-6E4E-8EAC-B47C746FA337}"/>
              </a:ext>
            </a:extLst>
          </p:cNvPr>
          <p:cNvSpPr txBox="1"/>
          <p:nvPr/>
        </p:nvSpPr>
        <p:spPr>
          <a:xfrm>
            <a:off x="262358" y="780635"/>
            <a:ext cx="11667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FRAME-AR APPLICATIONS</a:t>
            </a:r>
            <a:endParaRPr lang="en-CA" sz="400" spc="300" dirty="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FF63CF-395E-774A-A06B-3232CF94395E}"/>
              </a:ext>
            </a:extLst>
          </p:cNvPr>
          <p:cNvSpPr/>
          <p:nvPr/>
        </p:nvSpPr>
        <p:spPr>
          <a:xfrm>
            <a:off x="1356885" y="5978208"/>
            <a:ext cx="9478229" cy="99157"/>
          </a:xfrm>
          <a:prstGeom prst="roundRect">
            <a:avLst>
              <a:gd name="adj" fmla="val 50000"/>
            </a:avLst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93D9A0-B1F2-AD4E-B0CE-1FE284CB6B97}"/>
              </a:ext>
            </a:extLst>
          </p:cNvPr>
          <p:cNvSpPr/>
          <p:nvPr/>
        </p:nvSpPr>
        <p:spPr>
          <a:xfrm>
            <a:off x="1356885" y="1549333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C6B6F-D639-704B-9F9A-10DF71089B78}"/>
              </a:ext>
            </a:extLst>
          </p:cNvPr>
          <p:cNvSpPr txBox="1"/>
          <p:nvPr/>
        </p:nvSpPr>
        <p:spPr>
          <a:xfrm>
            <a:off x="7138238" y="2007639"/>
            <a:ext cx="3924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entertainment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9F58D2-97B2-D247-9E2B-EF7CFBC4309B}"/>
              </a:ext>
            </a:extLst>
          </p:cNvPr>
          <p:cNvSpPr/>
          <p:nvPr/>
        </p:nvSpPr>
        <p:spPr>
          <a:xfrm>
            <a:off x="5548589" y="1575828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BC4349-B92F-2F4E-A94E-32F86A3256BF}"/>
              </a:ext>
            </a:extLst>
          </p:cNvPr>
          <p:cNvSpPr txBox="1"/>
          <p:nvPr/>
        </p:nvSpPr>
        <p:spPr>
          <a:xfrm>
            <a:off x="2859398" y="3941785"/>
            <a:ext cx="3709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architecture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020E4F-0399-8F42-A0C9-94C799F7DC2C}"/>
              </a:ext>
            </a:extLst>
          </p:cNvPr>
          <p:cNvSpPr/>
          <p:nvPr/>
        </p:nvSpPr>
        <p:spPr>
          <a:xfrm>
            <a:off x="1356885" y="3538542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850BF-8ED4-BA49-88FB-74533DC23ED6}"/>
              </a:ext>
            </a:extLst>
          </p:cNvPr>
          <p:cNvSpPr txBox="1"/>
          <p:nvPr/>
        </p:nvSpPr>
        <p:spPr>
          <a:xfrm>
            <a:off x="7755868" y="3940432"/>
            <a:ext cx="3709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i="1" spc="300" dirty="0">
                <a:solidFill>
                  <a:srgbClr val="D7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marketing</a:t>
            </a:r>
            <a:endParaRPr lang="en-CA" sz="900" b="1" i="1" spc="300" dirty="0">
              <a:solidFill>
                <a:srgbClr val="D7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15E0CC9-1D25-8448-A29B-B4C46A2AE68D}"/>
              </a:ext>
            </a:extLst>
          </p:cNvPr>
          <p:cNvSpPr/>
          <p:nvPr/>
        </p:nvSpPr>
        <p:spPr>
          <a:xfrm>
            <a:off x="6558860" y="3534717"/>
            <a:ext cx="1589649" cy="1589649"/>
          </a:xfrm>
          <a:prstGeom prst="ellipse">
            <a:avLst/>
          </a:prstGeom>
          <a:solidFill>
            <a:srgbClr val="D76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E1CB5DB-78BD-3E48-B800-4FCDDA789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5252" y="3781538"/>
            <a:ext cx="1055779" cy="105577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E4FA140-C5F4-DF47-8491-A2A8961A9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9625" y="1768731"/>
            <a:ext cx="1104168" cy="110416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513F57C-50E9-3640-B6C4-68959831DB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74027" y="1798794"/>
            <a:ext cx="1138773" cy="113877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B80C5AD-8B82-C041-B985-66702BA708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96563" y="3854516"/>
            <a:ext cx="911694" cy="91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16936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705</TotalTime>
  <Words>162</Words>
  <Application>Microsoft Macintosh PowerPoint</Application>
  <PresentationFormat>Widescreen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Advitya Chhabra</dc:creator>
  <cp:lastModifiedBy>Rafit Jamil</cp:lastModifiedBy>
  <cp:revision>54</cp:revision>
  <dcterms:created xsi:type="dcterms:W3CDTF">2019-05-19T00:19:54Z</dcterms:created>
  <dcterms:modified xsi:type="dcterms:W3CDTF">2019-06-23T08:27:58Z</dcterms:modified>
</cp:coreProperties>
</file>